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378" r:id="rId6"/>
  </p:sldIdLst>
  <p:sldSz cx="9144000" cy="6858000" type="screen4x3"/>
  <p:notesSz cx="6797675" cy="9872663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CCFF"/>
    <a:srgbClr val="EE0000"/>
    <a:srgbClr val="FF3399"/>
    <a:srgbClr val="FF9999"/>
    <a:srgbClr val="00FF00"/>
    <a:srgbClr val="66FF33"/>
    <a:srgbClr val="FF505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5" autoAdjust="0"/>
    <p:restoredTop sz="94609" autoAdjust="0"/>
  </p:normalViewPr>
  <p:slideViewPr>
    <p:cSldViewPr>
      <p:cViewPr>
        <p:scale>
          <a:sx n="80" d="100"/>
          <a:sy n="80" d="100"/>
        </p:scale>
        <p:origin x="-181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4" d="100"/>
          <a:sy n="124" d="100"/>
        </p:scale>
        <p:origin x="-1692" y="-84"/>
      </p:cViewPr>
      <p:guideLst>
        <p:guide orient="horz" pos="3110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4921" cy="49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2" tIns="47387" rIns="94772" bIns="47387" numCol="1" anchor="t" anchorCtr="0" compatLnSpc="1">
            <a:prstTxWarp prst="textNoShape">
              <a:avLst/>
            </a:prstTxWarp>
          </a:bodyPr>
          <a:lstStyle>
            <a:lvl1pPr defTabSz="945248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592" y="2"/>
            <a:ext cx="2945975" cy="49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2" tIns="47387" rIns="94772" bIns="47387" numCol="1" anchor="t" anchorCtr="0" compatLnSpc="1">
            <a:prstTxWarp prst="textNoShape">
              <a:avLst/>
            </a:prstTxWarp>
          </a:bodyPr>
          <a:lstStyle>
            <a:lvl1pPr algn="r" defTabSz="945248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3732"/>
            <a:ext cx="2944921" cy="49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2" tIns="47387" rIns="94772" bIns="47387" numCol="1" anchor="b" anchorCtr="0" compatLnSpc="1">
            <a:prstTxWarp prst="textNoShape">
              <a:avLst/>
            </a:prstTxWarp>
          </a:bodyPr>
          <a:lstStyle>
            <a:lvl1pPr defTabSz="945248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4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592" y="9373732"/>
            <a:ext cx="2945975" cy="49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2" tIns="47387" rIns="94772" bIns="47387" numCol="1" anchor="b" anchorCtr="0" compatLnSpc="1">
            <a:prstTxWarp prst="textNoShape">
              <a:avLst/>
            </a:prstTxWarp>
          </a:bodyPr>
          <a:lstStyle>
            <a:lvl1pPr algn="r" defTabSz="945248">
              <a:defRPr sz="1300"/>
            </a:lvl1pPr>
          </a:lstStyle>
          <a:p>
            <a:pPr>
              <a:defRPr/>
            </a:pPr>
            <a:fld id="{6EFA04A2-78C7-49DE-9E5A-99A0A6E867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5499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4921" cy="49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2" tIns="47387" rIns="94772" bIns="47387" numCol="1" anchor="t" anchorCtr="0" compatLnSpc="1">
            <a:prstTxWarp prst="textNoShape">
              <a:avLst/>
            </a:prstTxWarp>
          </a:bodyPr>
          <a:lstStyle>
            <a:lvl1pPr defTabSz="945248">
              <a:defRPr sz="13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592" y="2"/>
            <a:ext cx="2945975" cy="49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2" tIns="47387" rIns="94772" bIns="47387" numCol="1" anchor="t" anchorCtr="0" compatLnSpc="1">
            <a:prstTxWarp prst="textNoShape">
              <a:avLst/>
            </a:prstTxWarp>
          </a:bodyPr>
          <a:lstStyle>
            <a:lvl1pPr algn="r" defTabSz="945248">
              <a:defRPr sz="13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39775"/>
            <a:ext cx="4941887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977" y="4691283"/>
            <a:ext cx="5441724" cy="444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2" tIns="47387" rIns="94772" bIns="47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Textmasterformate durch Klicken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3732"/>
            <a:ext cx="2944921" cy="49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2" tIns="47387" rIns="94772" bIns="47387" numCol="1" anchor="b" anchorCtr="0" compatLnSpc="1">
            <a:prstTxWarp prst="textNoShape">
              <a:avLst/>
            </a:prstTxWarp>
          </a:bodyPr>
          <a:lstStyle>
            <a:lvl1pPr defTabSz="945248">
              <a:defRPr sz="13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592" y="9373732"/>
            <a:ext cx="2945975" cy="49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2" tIns="47387" rIns="94772" bIns="47387" numCol="1" anchor="b" anchorCtr="0" compatLnSpc="1">
            <a:prstTxWarp prst="textNoShape">
              <a:avLst/>
            </a:prstTxWarp>
          </a:bodyPr>
          <a:lstStyle>
            <a:lvl1pPr algn="r" defTabSz="945248">
              <a:defRPr sz="1300"/>
            </a:lvl1pPr>
          </a:lstStyle>
          <a:p>
            <a:pPr>
              <a:defRPr/>
            </a:pPr>
            <a:fld id="{394CE202-25D3-4923-9256-1A38DE3F380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0646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4508500"/>
            <a:ext cx="8496300" cy="360363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de-CH"/>
              <a:t>Titelmasterformat durch Klicken bearbeiten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940300"/>
            <a:ext cx="8496300" cy="7207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CH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96075" y="274638"/>
            <a:ext cx="2124075" cy="57467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850" y="274638"/>
            <a:ext cx="6219825" cy="57467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323850" y="274638"/>
            <a:ext cx="8496300" cy="7064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23850" y="1341438"/>
            <a:ext cx="4171950" cy="22637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341438"/>
            <a:ext cx="4171950" cy="22637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323850" y="3757613"/>
            <a:ext cx="4171950" cy="22637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757613"/>
            <a:ext cx="4171950" cy="22637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496300" cy="7064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323850" y="1341438"/>
            <a:ext cx="8496300" cy="4679950"/>
          </a:xfrm>
        </p:spPr>
        <p:txBody>
          <a:bodyPr/>
          <a:lstStyle/>
          <a:p>
            <a:pPr lvl="0"/>
            <a:endParaRPr lang="de-CH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323850" y="274638"/>
            <a:ext cx="8496300" cy="57467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1719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1719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74638"/>
            <a:ext cx="84963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4963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Textmasterformate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6" r:id="rId1"/>
    <p:sldLayoutId id="2147484453" r:id="rId2"/>
    <p:sldLayoutId id="2147484454" r:id="rId3"/>
    <p:sldLayoutId id="2147484455" r:id="rId4"/>
    <p:sldLayoutId id="2147484456" r:id="rId5"/>
    <p:sldLayoutId id="2147484457" r:id="rId6"/>
    <p:sldLayoutId id="2147484458" r:id="rId7"/>
    <p:sldLayoutId id="2147484459" r:id="rId8"/>
    <p:sldLayoutId id="2147484460" r:id="rId9"/>
    <p:sldLayoutId id="2147484461" r:id="rId10"/>
    <p:sldLayoutId id="2147484462" r:id="rId11"/>
    <p:sldLayoutId id="2147484463" r:id="rId12"/>
    <p:sldLayoutId id="2147484464" r:id="rId13"/>
    <p:sldLayoutId id="2147484465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gif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gif"/><Relationship Id="rId24" Type="http://schemas.openxmlformats.org/officeDocument/2006/relationships/image" Target="../media/image26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gif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Relationship Id="rId27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496300" cy="706437"/>
          </a:xfrm>
        </p:spPr>
        <p:txBody>
          <a:bodyPr/>
          <a:lstStyle/>
          <a:p>
            <a:r>
              <a:rPr lang="de-CH" dirty="0"/>
              <a:t>Zentrale Anlaufstelle Wirtschaftsförderung Luzern</a:t>
            </a:r>
            <a:endParaRPr lang="de-CH" dirty="0" smtClean="0"/>
          </a:p>
        </p:txBody>
      </p:sp>
      <p:sp>
        <p:nvSpPr>
          <p:cNvPr id="30" name="Rechteck 29"/>
          <p:cNvSpPr/>
          <p:nvPr/>
        </p:nvSpPr>
        <p:spPr>
          <a:xfrm>
            <a:off x="1337667" y="2926795"/>
            <a:ext cx="659918" cy="4427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1" name="Picture 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201" y="4443068"/>
            <a:ext cx="1423429" cy="48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04" y="4352004"/>
            <a:ext cx="811798" cy="21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331" y="3529648"/>
            <a:ext cx="520337" cy="38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011" y="1898590"/>
            <a:ext cx="712225" cy="52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737" y="2853635"/>
            <a:ext cx="967532" cy="15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http://www.gruenden.ch/typo3conf/ext/sitepackage/packages/local/site/gruendenrelaunch/preset/theme/preset/image/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070" y="5250247"/>
            <a:ext cx="1299255" cy="2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mccs - Mikrotechnologie-Kompetenz für die Wirtschaf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202" y="3945378"/>
            <a:ext cx="1166935" cy="2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STARTUPS.CH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588" y="5124149"/>
            <a:ext cx="1407410" cy="18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http://www.businessangels.ch/_skin/bas-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607" y="2349394"/>
            <a:ext cx="941893" cy="56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http://www.hslu.ch/logo-hslu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040" y="2791497"/>
            <a:ext cx="1001453" cy="4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Ellipse 41"/>
          <p:cNvSpPr/>
          <p:nvPr/>
        </p:nvSpPr>
        <p:spPr>
          <a:xfrm>
            <a:off x="2074141" y="2166025"/>
            <a:ext cx="4944402" cy="2977707"/>
          </a:xfrm>
          <a:prstGeom prst="ellipse">
            <a:avLst/>
          </a:prstGeom>
          <a:noFill/>
          <a:ln w="1905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3" name="Ellipse 42"/>
          <p:cNvSpPr/>
          <p:nvPr/>
        </p:nvSpPr>
        <p:spPr>
          <a:xfrm>
            <a:off x="1009883" y="1456321"/>
            <a:ext cx="7056784" cy="4384947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4" name="Picture 16" descr="http://www.google.com/entrepreneurs/images/startupweekend/StartupWeekend_Logo_GF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990" y="1786922"/>
            <a:ext cx="1029708" cy="41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8" descr="http://www.gewerbe-treuhand.ch/_local/templates/dacor/images/logo_gtl_activ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454" y="4475453"/>
            <a:ext cx="1415272" cy="18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1" descr="http://www.studcom.ch/img/artikel/61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98"/>
          <a:stretch/>
        </p:blipFill>
        <p:spPr bwMode="auto">
          <a:xfrm>
            <a:off x="1181274" y="3680165"/>
            <a:ext cx="867250" cy="41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8" descr="Technopark Luzer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619" y="2368155"/>
            <a:ext cx="1350634" cy="32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2" descr="http://www.luzern-business.ch/__/frontend/handler/image.php?id=2033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36"/>
          <a:stretch/>
        </p:blipFill>
        <p:spPr bwMode="auto">
          <a:xfrm>
            <a:off x="7877715" y="4990199"/>
            <a:ext cx="682625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Ellipse 50"/>
          <p:cNvSpPr/>
          <p:nvPr/>
        </p:nvSpPr>
        <p:spPr>
          <a:xfrm>
            <a:off x="3167844" y="2960948"/>
            <a:ext cx="2742802" cy="1421253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2" name="Pfeil nach rechts 51"/>
          <p:cNvSpPr/>
          <p:nvPr/>
        </p:nvSpPr>
        <p:spPr>
          <a:xfrm rot="12898006">
            <a:off x="5405986" y="4454444"/>
            <a:ext cx="2542503" cy="140390"/>
          </a:xfrm>
          <a:prstGeom prst="rightArrow">
            <a:avLst/>
          </a:prstGeom>
          <a:solidFill>
            <a:srgbClr val="0070C0"/>
          </a:solidFill>
          <a:ln w="6350">
            <a:noFill/>
            <a:prstDash val="solid"/>
          </a:ln>
          <a:effectLst>
            <a:glow rad="38100">
              <a:srgbClr val="FFFF00">
                <a:alpha val="77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3" name="Grafik 5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38" y="3959150"/>
            <a:ext cx="792088" cy="251441"/>
          </a:xfrm>
          <a:prstGeom prst="rect">
            <a:avLst/>
          </a:prstGeom>
        </p:spPr>
      </p:pic>
      <p:pic>
        <p:nvPicPr>
          <p:cNvPr id="54" name="Picture 2" descr="C:\Users\dpe\Desktop\cti.png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6759" b="-1"/>
          <a:stretch/>
        </p:blipFill>
        <p:spPr bwMode="auto">
          <a:xfrm>
            <a:off x="4630936" y="1858979"/>
            <a:ext cx="1330956" cy="26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\\portal.luzern-business.ch@SSL\DavWWWRoot\sites\wflu\Startup\Dokumente\Partnerangebote\Adlatus\adlatus_90px.gif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629" y="2476253"/>
            <a:ext cx="8572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\\portal.luzern-business.ch@SSL\DavWWWRoot\sites\wflu\Startup\Dokumente\Partnerangebote\c-crowd\c-crowd-logo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325" y="5378126"/>
            <a:ext cx="872765" cy="29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C:\Users\amar\Desktop\logo-creativehub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595" y="2933523"/>
            <a:ext cx="660989" cy="4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" descr="\\portal.luzern-business.ch@SSL\DavWWWRoot\sites\wflu\Startup\Dokumente\Partnerangebote\Dealmarket\Logo with claim_same length_2012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853" y="1574568"/>
            <a:ext cx="1040418" cy="22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\\portal.luzern-business.ch@SSL\DavWWWRoot\sites\wflu\Startup\Dokumente\Partnerangebote\Genilem\Logo Genilem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543" y="3068914"/>
            <a:ext cx="859172" cy="30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" descr="\\portal.luzern-business.ch@SSL\DavWWWRoot\sites\wflu\Startup\Dokumente\Kurse und Partnerschaften\Startupticker\Banner Start up Banner klein RGB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580" y="4877778"/>
            <a:ext cx="1132186" cy="22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C:\Users\amar\Desktop\Webup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819" y="4140767"/>
            <a:ext cx="504681" cy="46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3" descr="C:\Users\dpe\Desktop\startupluzern_wflu_logokombi.png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8" r="55469" b="20809"/>
          <a:stretch/>
        </p:blipFill>
        <p:spPr bwMode="auto">
          <a:xfrm>
            <a:off x="3565540" y="3151029"/>
            <a:ext cx="1991569" cy="73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109" y="3284026"/>
            <a:ext cx="612130" cy="741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Rechteck 48"/>
          <p:cNvSpPr/>
          <p:nvPr/>
        </p:nvSpPr>
        <p:spPr>
          <a:xfrm>
            <a:off x="159362" y="5523587"/>
            <a:ext cx="27003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de-CH" sz="1050" b="1" dirty="0">
                <a:latin typeface="Verdana" pitchFamily="34" charset="0"/>
              </a:rPr>
              <a:t>Wirtschaftsförderung Luzern</a:t>
            </a:r>
            <a:r>
              <a:rPr lang="de-CH" sz="1050" dirty="0">
                <a:latin typeface="Verdana" pitchFamily="34" charset="0"/>
              </a:rPr>
              <a:t> </a:t>
            </a:r>
          </a:p>
          <a:p>
            <a:pPr>
              <a:lnSpc>
                <a:spcPts val="2100"/>
              </a:lnSpc>
            </a:pPr>
            <a:r>
              <a:rPr lang="de-CH" sz="1050" dirty="0">
                <a:latin typeface="Verdana" pitchFamily="34" charset="0"/>
              </a:rPr>
              <a:t>Alpenquai 30 </a:t>
            </a: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de-CH" sz="1050" dirty="0">
                <a:latin typeface="Verdana" pitchFamily="34" charset="0"/>
              </a:rPr>
              <a:t>6005 Luzern</a:t>
            </a:r>
          </a:p>
          <a:p>
            <a:pPr>
              <a:lnSpc>
                <a:spcPts val="2100"/>
              </a:lnSpc>
            </a:pPr>
            <a:r>
              <a:rPr lang="de-DE" sz="1050" u="sng" dirty="0" smtClean="0">
                <a:solidFill>
                  <a:srgbClr val="0066FF"/>
                </a:solidFill>
                <a:latin typeface="Verdana" pitchFamily="34" charset="0"/>
              </a:rPr>
              <a:t>www.luzern-startups.ch</a:t>
            </a:r>
            <a:endParaRPr lang="de-CH" sz="1050" u="sng" dirty="0">
              <a:solidFill>
                <a:srgbClr val="0066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62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389F6530CDD346832951882E0518E6" ma:contentTypeVersion="0" ma:contentTypeDescription="Ein neues Dokument erstellen." ma:contentTypeScope="" ma:versionID="dabfc194bd3098083d8035e536be19cf">
  <xsd:schema xmlns:xsd="http://www.w3.org/2001/XMLSchema" xmlns:p="http://schemas.microsoft.com/office/2006/metadata/properties" targetNamespace="http://schemas.microsoft.com/office/2006/metadata/properties" ma:root="true" ma:fieldsID="246f02dd96380beb4f7cdcce14d77f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D34A7A9-3C61-44E5-838F-ACDB31876391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2CA4F946-389F-434D-9F45-1FCBD5C68F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407315-4E70-43B2-AB77-4B7BDE4E3BD6}">
  <ds:schemaRefs>
    <ds:schemaRef ds:uri="http://www.w3.org/XML/1998/namespace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</ds:schemaRefs>
</ds:datastoreItem>
</file>

<file path=customXml/itemProps4.xml><?xml version="1.0" encoding="utf-8"?>
<ds:datastoreItem xmlns:ds="http://schemas.openxmlformats.org/officeDocument/2006/customXml" ds:itemID="{80834161-E151-48BB-95CB-31E4925041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Bildschirmpräsentation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Standarddesign</vt:lpstr>
      <vt:lpstr>Zentrale Anlaufstelle Wirtschaftsförderung Luzern</vt:lpstr>
    </vt:vector>
  </TitlesOfParts>
  <Company>Rocket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david bächtold</dc:creator>
  <cp:lastModifiedBy>Müller Angela HSLU W</cp:lastModifiedBy>
  <cp:revision>249</cp:revision>
  <cp:lastPrinted>2015-06-18T14:43:00Z</cp:lastPrinted>
  <dcterms:created xsi:type="dcterms:W3CDTF">2007-10-08T12:57:20Z</dcterms:created>
  <dcterms:modified xsi:type="dcterms:W3CDTF">2015-12-02T09:27:00Z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xd_Signature">
    <vt:lpwstr/>
  </property>
  <property fmtid="{D5CDD505-2E9C-101B-9397-08002B2CF9AE}" pid="3" name="TemplateUrl">
    <vt:lpwstr/>
  </property>
  <property fmtid="{D5CDD505-2E9C-101B-9397-08002B2CF9AE}" pid="4" name="xd_ProgID">
    <vt:lpwstr/>
  </property>
  <property fmtid="{D5CDD505-2E9C-101B-9397-08002B2CF9AE}" pid="5" name="ContentTypeId">
    <vt:lpwstr>0x010100D8389F6530CDD346832951882E0518E6</vt:lpwstr>
  </property>
  <property fmtid="{D5CDD505-2E9C-101B-9397-08002B2CF9AE}" pid="6" name="ContentType">
    <vt:lpwstr>Dokument</vt:lpwstr>
  </property>
  <property fmtid="{D5CDD505-2E9C-101B-9397-08002B2CF9AE}" pid="7" name="Subject">
    <vt:lpwstr/>
  </property>
  <property fmtid="{D5CDD505-2E9C-101B-9397-08002B2CF9AE}" pid="8" name="Keywords">
    <vt:lpwstr/>
  </property>
  <property fmtid="{D5CDD505-2E9C-101B-9397-08002B2CF9AE}" pid="9" name="_Author">
    <vt:lpwstr>david bächtold</vt:lpwstr>
  </property>
  <property fmtid="{D5CDD505-2E9C-101B-9397-08002B2CF9AE}" pid="10" name="_Category">
    <vt:lpwstr/>
  </property>
  <property fmtid="{D5CDD505-2E9C-101B-9397-08002B2CF9AE}" pid="11" name="Slides">
    <vt:lpwstr>27</vt:lpwstr>
  </property>
  <property fmtid="{D5CDD505-2E9C-101B-9397-08002B2CF9AE}" pid="12" name="Categories">
    <vt:lpwstr/>
  </property>
  <property fmtid="{D5CDD505-2E9C-101B-9397-08002B2CF9AE}" pid="13" name="Approval Level">
    <vt:lpwstr/>
  </property>
  <property fmtid="{D5CDD505-2E9C-101B-9397-08002B2CF9AE}" pid="14" name="_Comments">
    <vt:lpwstr/>
  </property>
  <property fmtid="{D5CDD505-2E9C-101B-9397-08002B2CF9AE}" pid="15" name="Assigned To">
    <vt:lpwstr/>
  </property>
</Properties>
</file>